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75" r:id="rId2"/>
    <p:sldId id="258" r:id="rId3"/>
    <p:sldId id="284" r:id="rId4"/>
    <p:sldId id="285" r:id="rId5"/>
    <p:sldId id="286" r:id="rId6"/>
    <p:sldId id="287" r:id="rId7"/>
    <p:sldId id="283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9" autoAdjust="0"/>
    <p:restoredTop sz="91431" autoAdjust="0"/>
  </p:normalViewPr>
  <p:slideViewPr>
    <p:cSldViewPr snapToGrid="0" snapToObjects="1">
      <p:cViewPr>
        <p:scale>
          <a:sx n="98" d="100"/>
          <a:sy n="98" d="100"/>
        </p:scale>
        <p:origin x="1392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45BD8-FC8A-0546-A491-A4210E96E105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5457-902F-5A41-A40F-CB902F487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4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6385-56E5-6843-A817-AFDC2DAC565D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850B7-243E-B44C-91D9-EC504FD0D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662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6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3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B7436-EFF2-0143-BA29-50CEA7B2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s://tools.ietf.org/html/rfc6982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117566"/>
            <a:ext cx="5829300" cy="676001"/>
          </a:xfrm>
        </p:spPr>
        <p:txBody>
          <a:bodyPr>
            <a:noAutofit/>
          </a:bodyPr>
          <a:lstStyle/>
          <a:p>
            <a:r>
              <a:rPr lang="en-US" dirty="0" smtClean="0"/>
              <a:t>IETF 99 Hackathon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6" b="12077"/>
          <a:stretch/>
        </p:blipFill>
        <p:spPr>
          <a:xfrm>
            <a:off x="0" y="793567"/>
            <a:ext cx="9144000" cy="43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8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77" y="1731"/>
            <a:ext cx="3052223" cy="17524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16" y="3409568"/>
            <a:ext cx="3030583" cy="17339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063648" cy="1754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" y="3409568"/>
            <a:ext cx="3028319" cy="1733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413" y="1384662"/>
            <a:ext cx="4578345" cy="31985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 smtClean="0"/>
              <a:t>Collaborate </a:t>
            </a:r>
            <a:r>
              <a:rPr lang="en-US" sz="2600" dirty="0"/>
              <a:t>and </a:t>
            </a:r>
            <a:r>
              <a:rPr lang="en-US" sz="2600" dirty="0" smtClean="0"/>
              <a:t>Learn</a:t>
            </a:r>
          </a:p>
          <a:p>
            <a:pPr marL="0" indent="0" algn="ctr">
              <a:buNone/>
            </a:pPr>
            <a:r>
              <a:rPr lang="en-US" sz="2600" dirty="0"/>
              <a:t>Running Code (</a:t>
            </a:r>
            <a:r>
              <a:rPr lang="en-US" sz="2600" dirty="0">
                <a:hlinkClick r:id="rId6"/>
              </a:rPr>
              <a:t>RFC 6982</a:t>
            </a:r>
            <a:r>
              <a:rPr lang="en-US" sz="2600" dirty="0" smtClean="0"/>
              <a:t>)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Speed/Relevance of Standards</a:t>
            </a:r>
          </a:p>
          <a:p>
            <a:pPr marL="0" indent="0" algn="ctr">
              <a:buNone/>
            </a:pPr>
            <a:r>
              <a:rPr lang="en-US" sz="2600" dirty="0" smtClean="0"/>
              <a:t>Feedback to Working Groups</a:t>
            </a:r>
          </a:p>
          <a:p>
            <a:pPr marL="0" indent="0" algn="ctr">
              <a:buNone/>
            </a:pPr>
            <a:r>
              <a:rPr lang="en-US" sz="2600" dirty="0" smtClean="0"/>
              <a:t>Grow IETF Community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>
            <a:off x="-13660" y="1754160"/>
            <a:ext cx="2357073" cy="16554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3" t="-24" r="10863" b="24"/>
          <a:stretch/>
        </p:blipFill>
        <p:spPr>
          <a:xfrm>
            <a:off x="6866708" y="1753349"/>
            <a:ext cx="2277291" cy="16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8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Hackathon</a:t>
            </a:r>
          </a:p>
          <a:p>
            <a:r>
              <a:rPr lang="en-US" sz="2800" dirty="0" smtClean="0"/>
              <a:t>199 registered participants *</a:t>
            </a:r>
          </a:p>
          <a:p>
            <a:r>
              <a:rPr lang="en-US" sz="2800" dirty="0" smtClean="0"/>
              <a:t>45 first IETF *</a:t>
            </a:r>
          </a:p>
          <a:p>
            <a:r>
              <a:rPr lang="en-US" sz="2800" dirty="0" smtClean="0"/>
              <a:t>89 first IETF hackathon *</a:t>
            </a:r>
          </a:p>
          <a:p>
            <a:r>
              <a:rPr lang="en-US" sz="2800" dirty="0" smtClean="0"/>
              <a:t>25+ projects *</a:t>
            </a:r>
          </a:p>
          <a:p>
            <a:pPr>
              <a:buFont typeface="Wingdings" charset="2"/>
              <a:buChar char="v"/>
            </a:pPr>
            <a:r>
              <a:rPr lang="en-US" sz="2800" dirty="0" smtClean="0"/>
              <a:t> New Records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61" y="3284468"/>
            <a:ext cx="3241139" cy="1859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31" y="0"/>
            <a:ext cx="3295769" cy="187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02" y="1544317"/>
            <a:ext cx="3260826" cy="186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17511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Share Results, Lessons Learned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29" y="3017598"/>
            <a:ext cx="3730567" cy="2125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7598"/>
            <a:ext cx="3714194" cy="21234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29" y="0"/>
            <a:ext cx="3797872" cy="2175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9"/>
          <a:stretch/>
        </p:blipFill>
        <p:spPr>
          <a:xfrm>
            <a:off x="0" y="0"/>
            <a:ext cx="3714194" cy="21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New Work - HTTP </a:t>
            </a:r>
            <a:r>
              <a:rPr lang="en-US" dirty="0"/>
              <a:t>error code </a:t>
            </a:r>
            <a:r>
              <a:rPr lang="en-US" dirty="0" smtClean="0"/>
              <a:t>451</a:t>
            </a:r>
            <a:endParaRPr lang="en-US" dirty="0"/>
          </a:p>
          <a:p>
            <a:r>
              <a:rPr lang="en-US" dirty="0" smtClean="0"/>
              <a:t>University Work - Interface </a:t>
            </a:r>
            <a:r>
              <a:rPr lang="en-US" dirty="0"/>
              <a:t>to Network Security Functions (I2NSF)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NEAT”est</a:t>
            </a:r>
            <a:r>
              <a:rPr lang="en-US" dirty="0" smtClean="0"/>
              <a:t> Work - NEAT/TAPS</a:t>
            </a:r>
            <a:endParaRPr lang="en-US" dirty="0"/>
          </a:p>
          <a:p>
            <a:r>
              <a:rPr lang="en-US" dirty="0" smtClean="0"/>
              <a:t>Interop Work </a:t>
            </a:r>
            <a:r>
              <a:rPr lang="mr-IN" dirty="0" smtClean="0"/>
              <a:t>–</a:t>
            </a:r>
            <a:r>
              <a:rPr lang="en-US" dirty="0" smtClean="0"/>
              <a:t> QUIC</a:t>
            </a:r>
          </a:p>
          <a:p>
            <a:r>
              <a:rPr lang="en-US" dirty="0" smtClean="0"/>
              <a:t>Continuing Work - SCHC </a:t>
            </a:r>
            <a:r>
              <a:rPr lang="en-US" dirty="0"/>
              <a:t>implementation and test </a:t>
            </a:r>
            <a:r>
              <a:rPr lang="en-US" dirty="0" smtClean="0"/>
              <a:t>SCTP</a:t>
            </a:r>
          </a:p>
          <a:p>
            <a:r>
              <a:rPr lang="en-US" dirty="0" smtClean="0"/>
              <a:t>Name - Waiting </a:t>
            </a:r>
            <a:r>
              <a:rPr lang="en-US" dirty="0"/>
              <a:t>for </a:t>
            </a:r>
            <a:r>
              <a:rPr lang="en-US" dirty="0" smtClean="0"/>
              <a:t>go-dots</a:t>
            </a:r>
          </a:p>
          <a:p>
            <a:r>
              <a:rPr lang="en-US" dirty="0" smtClean="0"/>
              <a:t>Overall - SDN </a:t>
            </a:r>
            <a:r>
              <a:rPr lang="en-US" dirty="0"/>
              <a:t>Apps for management of microwave radio link via IETF YANG 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FF42-E6BF-7D4B-B4C4-6F95991ED1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Bits-n-Bites Hackathon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NEAT/TAPS </a:t>
            </a:r>
          </a:p>
          <a:p>
            <a:r>
              <a:rPr lang="en-US" dirty="0"/>
              <a:t>Interface to Network Security Functions (I2NSF) Framework </a:t>
            </a:r>
          </a:p>
          <a:p>
            <a:r>
              <a:rPr lang="en-US" dirty="0"/>
              <a:t>SDN Apps for management of microwave radio link </a:t>
            </a:r>
            <a:r>
              <a:rPr lang="en-US" dirty="0" smtClean="0"/>
              <a:t>via IETF YANG </a:t>
            </a:r>
            <a:endParaRPr lang="en-US" dirty="0"/>
          </a:p>
          <a:p>
            <a:r>
              <a:rPr lang="en-US" dirty="0"/>
              <a:t>Multicast over SPRING </a:t>
            </a:r>
          </a:p>
          <a:p>
            <a:r>
              <a:rPr lang="en-US" dirty="0"/>
              <a:t>RIOT</a:t>
            </a:r>
          </a:p>
          <a:p>
            <a:r>
              <a:rPr lang="en-US" dirty="0"/>
              <a:t>Multiple Provisioning Domains (</a:t>
            </a:r>
            <a:r>
              <a:rPr lang="en-US" dirty="0" err="1"/>
              <a:t>mPvD</a:t>
            </a:r>
            <a:r>
              <a:rPr lang="en-US" dirty="0"/>
              <a:t>) and Captive Portal detection</a:t>
            </a:r>
          </a:p>
          <a:p>
            <a:r>
              <a:rPr lang="en-US" dirty="0"/>
              <a:t>Go implementation of DOTS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FF42-E6BF-7D4B-B4C4-6F95991ED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IETF 100 Hackathon</a:t>
            </a:r>
            <a:br>
              <a:rPr lang="en-US" dirty="0" smtClean="0"/>
            </a:br>
            <a:r>
              <a:rPr lang="en-US" dirty="0" smtClean="0"/>
              <a:t>Singapore, November 11-12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2231300"/>
            <a:ext cx="3124200" cy="20786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Sponsors </a:t>
            </a:r>
          </a:p>
          <a:p>
            <a:pPr marL="0" indent="0" algn="ctr">
              <a:buNone/>
            </a:pPr>
            <a:r>
              <a:rPr lang="en-US" sz="4400" dirty="0" smtClean="0"/>
              <a:t>welcome!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136952" y="1397727"/>
            <a:ext cx="6007048" cy="37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18222</TotalTime>
  <Words>176</Words>
  <Application>Microsoft Macintosh PowerPoint</Application>
  <PresentationFormat>On-screen Show (16:9)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Mangal</vt:lpstr>
      <vt:lpstr>Wingdings</vt:lpstr>
      <vt:lpstr>Office Theme</vt:lpstr>
      <vt:lpstr>IETF 99 Hackathon</vt:lpstr>
      <vt:lpstr>Goals</vt:lpstr>
      <vt:lpstr>Stats</vt:lpstr>
      <vt:lpstr>Share Results, Lessons Learned</vt:lpstr>
      <vt:lpstr>The Best</vt:lpstr>
      <vt:lpstr>Bits-n-Bites Hackathon Demos</vt:lpstr>
      <vt:lpstr>IETF 100 Hackathon Singapore, November 11-12</vt:lpstr>
    </vt:vector>
  </TitlesOfParts>
  <Company>Cisco Systems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Eckel</dc:creator>
  <cp:lastModifiedBy>Charles Eckel</cp:lastModifiedBy>
  <cp:revision>138</cp:revision>
  <dcterms:created xsi:type="dcterms:W3CDTF">2015-03-20T17:07:21Z</dcterms:created>
  <dcterms:modified xsi:type="dcterms:W3CDTF">2017-07-17T15:40:11Z</dcterms:modified>
</cp:coreProperties>
</file>